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5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5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0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3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6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9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8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7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5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84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8A4EB-E159-42CB-B7D1-C959C36C4EC1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368A7-8355-45D8-99A7-C69A44EAB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50000"/>
                <a:lumOff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05394"/>
            <a:ext cx="9144000" cy="296526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supporting the </a:t>
            </a:r>
            <a:b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Scholastic Book Fair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NDC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77502"/>
            <a:ext cx="9144000" cy="1149531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raised more than $700 for new books for our school</a:t>
            </a:r>
          </a:p>
          <a:p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13" y="4637314"/>
            <a:ext cx="2057953" cy="22206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9115" y="4927033"/>
            <a:ext cx="1667692" cy="16910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2356" y="5146766"/>
            <a:ext cx="1973108" cy="13027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12823" y="4562484"/>
            <a:ext cx="1534242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72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Thank you  for supporting the  Scholastic Book Fair  at NDC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  for supporting the  Scholastic Book Fair  at NDC</dc:title>
  <dc:creator>Rita Huysmans</dc:creator>
  <cp:lastModifiedBy>Deanna Hartung</cp:lastModifiedBy>
  <cp:revision>4</cp:revision>
  <dcterms:created xsi:type="dcterms:W3CDTF">2021-11-29T18:14:14Z</dcterms:created>
  <dcterms:modified xsi:type="dcterms:W3CDTF">2023-11-28T21:26:54Z</dcterms:modified>
</cp:coreProperties>
</file>